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C3D8"/>
    <a:srgbClr val="D2ECE1"/>
    <a:srgbClr val="F7EEAF"/>
    <a:srgbClr val="FDA29D"/>
    <a:srgbClr val="FFFF99"/>
    <a:srgbClr val="FEB3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42" d="100"/>
          <a:sy n="42" d="100"/>
        </p:scale>
        <p:origin x="54" y="6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81DF-C68C-46B8-97D0-418413250907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5495D-A1BC-4813-957F-DF3916EA3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628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81DF-C68C-46B8-97D0-418413250907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5495D-A1BC-4813-957F-DF3916EA3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290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81DF-C68C-46B8-97D0-418413250907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5495D-A1BC-4813-957F-DF3916EA3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025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81DF-C68C-46B8-97D0-418413250907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5495D-A1BC-4813-957F-DF3916EA3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281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81DF-C68C-46B8-97D0-418413250907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5495D-A1BC-4813-957F-DF3916EA3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312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81DF-C68C-46B8-97D0-418413250907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5495D-A1BC-4813-957F-DF3916EA3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238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81DF-C68C-46B8-97D0-418413250907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5495D-A1BC-4813-957F-DF3916EA3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625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81DF-C68C-46B8-97D0-418413250907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5495D-A1BC-4813-957F-DF3916EA3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409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81DF-C68C-46B8-97D0-418413250907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5495D-A1BC-4813-957F-DF3916EA3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207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81DF-C68C-46B8-97D0-418413250907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5495D-A1BC-4813-957F-DF3916EA3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421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81DF-C68C-46B8-97D0-418413250907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5495D-A1BC-4813-957F-DF3916EA3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360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B581DF-C68C-46B8-97D0-418413250907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15495D-A1BC-4813-957F-DF3916EA3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600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21772" y="0"/>
            <a:ext cx="12213772" cy="6869013"/>
            <a:chOff x="-1" y="0"/>
            <a:chExt cx="12213772" cy="6869013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"/>
            <a:srcRect t="4516"/>
            <a:stretch/>
          </p:blipFill>
          <p:spPr>
            <a:xfrm>
              <a:off x="-1" y="0"/>
              <a:ext cx="10110221" cy="6869013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/>
            <a:srcRect l="23500" t="4516" r="3823"/>
            <a:stretch/>
          </p:blipFill>
          <p:spPr>
            <a:xfrm>
              <a:off x="4865915" y="0"/>
              <a:ext cx="7347856" cy="6869013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2600381" y="114300"/>
            <a:ext cx="2988129" cy="1569660"/>
          </a:xfrm>
          <a:prstGeom prst="rect">
            <a:avLst/>
          </a:prstGeom>
          <a:pattFill prst="pct80">
            <a:fgClr>
              <a:srgbClr val="FFFF99"/>
            </a:fgClr>
            <a:bgClr>
              <a:schemeClr val="bg1"/>
            </a:bgClr>
          </a:pattFill>
          <a:ln w="76200">
            <a:solidFill>
              <a:srgbClr val="FEB3A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9600" dirty="0" err="1" smtClean="0">
                <a:latin typeface="Wednesday" panose="02000603000000000000" pitchFamily="2" charset="0"/>
                <a:ea typeface="Wednesday" panose="02000603000000000000" pitchFamily="2" charset="0"/>
              </a:rPr>
              <a:t>Moi</a:t>
            </a:r>
            <a:endParaRPr lang="en-US" sz="9600" dirty="0"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23541" y="1911012"/>
            <a:ext cx="634180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800" dirty="0" err="1" smtClean="0">
                <a:solidFill>
                  <a:srgbClr val="FDA29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ush" panose="02000500000000000000" pitchFamily="2" charset="0"/>
              </a:rPr>
              <a:t>vacances</a:t>
            </a:r>
            <a:r>
              <a:rPr lang="en-US" sz="4800" dirty="0" smtClean="0">
                <a:solidFill>
                  <a:srgbClr val="FDA29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ush" panose="02000500000000000000" pitchFamily="2" charset="0"/>
              </a:rPr>
              <a:t>,</a:t>
            </a: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ush" panose="02000500000000000000" pitchFamily="2" charset="0"/>
              </a:rPr>
              <a:t> </a:t>
            </a:r>
            <a:r>
              <a:rPr lang="en-US" sz="48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ush" panose="02000500000000000000" pitchFamily="2" charset="0"/>
              </a:rPr>
              <a:t>plage</a:t>
            </a:r>
            <a:endParaRPr lang="en-US" sz="48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ush" panose="02000500000000000000" pitchFamily="2" charset="0"/>
            </a:endParaRPr>
          </a:p>
          <a:p>
            <a:pPr algn="ctr">
              <a:lnSpc>
                <a:spcPct val="150000"/>
              </a:lnSpc>
            </a:pPr>
            <a:r>
              <a:rPr lang="en-US" sz="48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mbo" panose="020B0603010101010101" pitchFamily="34" charset="0"/>
              </a:rPr>
              <a:t>chanter,</a:t>
            </a: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mbo" panose="020B0603010101010101" pitchFamily="34" charset="0"/>
              </a:rPr>
              <a:t> </a:t>
            </a:r>
            <a:r>
              <a:rPr lang="en-US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mbo" panose="020B0603010101010101" pitchFamily="34" charset="0"/>
              </a:rPr>
              <a:t>lire, </a:t>
            </a:r>
            <a:r>
              <a:rPr lang="en-US" sz="4800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mbo" panose="020B0603010101010101" pitchFamily="34" charset="0"/>
              </a:rPr>
              <a:t>travailler</a:t>
            </a:r>
            <a:endParaRPr lang="en-US" sz="4800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mbo" panose="020B0603010101010101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sz="48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livier" pitchFamily="2" charset="0"/>
              </a:rPr>
              <a:t>j’aime</a:t>
            </a:r>
            <a:r>
              <a:rPr lang="en-US" sz="4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livier" pitchFamily="2" charset="0"/>
              </a:rPr>
              <a:t> </a:t>
            </a:r>
            <a:r>
              <a:rPr lang="en-US" sz="48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livier" pitchFamily="2" charset="0"/>
              </a:rPr>
              <a:t>parler</a:t>
            </a:r>
            <a:r>
              <a:rPr lang="en-US" sz="4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livier" pitchFamily="2" charset="0"/>
              </a:rPr>
              <a:t> </a:t>
            </a:r>
            <a:r>
              <a:rPr lang="en-US" sz="48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livier" pitchFamily="2" charset="0"/>
              </a:rPr>
              <a:t>français</a:t>
            </a:r>
            <a:endParaRPr lang="en-US" sz="48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livier" pitchFamily="2" charset="0"/>
            </a:endParaRPr>
          </a:p>
          <a:p>
            <a:pPr algn="ctr">
              <a:lnSpc>
                <a:spcPct val="150000"/>
              </a:lnSpc>
            </a:pPr>
            <a:r>
              <a:rPr lang="en-US" sz="4800" dirty="0" err="1" smtClean="0">
                <a:solidFill>
                  <a:srgbClr val="FDA29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eri" panose="00000400000000000000" pitchFamily="2" charset="0"/>
              </a:rPr>
              <a:t>p</a:t>
            </a:r>
            <a:r>
              <a:rPr lang="en-US" sz="4800" dirty="0" err="1" smtClean="0">
                <a:solidFill>
                  <a:srgbClr val="EBC3D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eri" panose="00000400000000000000" pitchFamily="2" charset="0"/>
              </a:rPr>
              <a:t>a</a:t>
            </a:r>
            <a:r>
              <a:rPr lang="en-US" sz="4800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eri" panose="00000400000000000000" pitchFamily="2" charset="0"/>
              </a:rPr>
              <a:t>r</a:t>
            </a:r>
            <a:r>
              <a:rPr lang="en-US" sz="48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eri" panose="00000400000000000000" pitchFamily="2" charset="0"/>
              </a:rPr>
              <a:t>i</a:t>
            </a:r>
            <a:r>
              <a:rPr lang="en-US" sz="48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eri" panose="00000400000000000000" pitchFamily="2" charset="0"/>
              </a:rPr>
              <a:t>s</a:t>
            </a:r>
            <a:endParaRPr lang="en-US" sz="48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heri" panose="00000400000000000000" pitchFamily="2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6253316" y="2566219"/>
            <a:ext cx="2035278" cy="0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6482794" y="3692013"/>
            <a:ext cx="2035278" cy="0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6889253" y="4817807"/>
            <a:ext cx="2035278" cy="0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5588510" y="5914105"/>
            <a:ext cx="2035278" cy="0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8251485" y="1947239"/>
            <a:ext cx="36739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unty Lils Dots" panose="02000500000000000000" pitchFamily="2" charset="0"/>
              </a:rPr>
              <a:t>Two nouns</a:t>
            </a:r>
            <a:endParaRPr lang="en-US" sz="54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unty Lils Dots" panose="02000500000000000000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430705" y="3234728"/>
            <a:ext cx="3673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unty Lils Dots" panose="02000500000000000000" pitchFamily="2" charset="0"/>
              </a:rPr>
              <a:t>Three verbs</a:t>
            </a:r>
            <a:endParaRPr lang="en-US" sz="48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unty Lils Dots" panose="02000500000000000000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860009" y="4022623"/>
            <a:ext cx="32712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unty Lils Dots" panose="02000500000000000000" pitchFamily="2" charset="0"/>
              </a:rPr>
              <a:t>A sentence that expresses a like or dislike</a:t>
            </a:r>
            <a:endParaRPr lang="en-US" sz="32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unty Lils Dots" panose="02000500000000000000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591717" y="5623896"/>
            <a:ext cx="36739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unty Lils Dots" panose="02000500000000000000" pitchFamily="2" charset="0"/>
              </a:rPr>
              <a:t>A word to finish your description</a:t>
            </a:r>
            <a:endParaRPr lang="en-US" sz="32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unty Lils Dots" panose="02000500000000000000" pitchFamily="2" charset="0"/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 flipH="1">
            <a:off x="5673980" y="952582"/>
            <a:ext cx="2035278" cy="0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7672149" y="333602"/>
            <a:ext cx="3673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unty Lils Dots" panose="02000500000000000000" pitchFamily="2" charset="0"/>
              </a:rPr>
              <a:t>Title (“</a:t>
            </a:r>
            <a:r>
              <a:rPr lang="en-US" sz="3600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unty Lils Dots" panose="02000500000000000000" pitchFamily="2" charset="0"/>
              </a:rPr>
              <a:t>Moi</a:t>
            </a:r>
            <a:r>
              <a:rPr lang="en-US" sz="36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unty Lils Dots" panose="02000500000000000000" pitchFamily="2" charset="0"/>
              </a:rPr>
              <a:t>,” or your first name)</a:t>
            </a:r>
            <a:endParaRPr lang="en-US" sz="36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unty Lils Dots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35066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40</Words>
  <Application>Microsoft Office PowerPoint</Application>
  <PresentationFormat>Widescreen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1" baseType="lpstr">
      <vt:lpstr>Arial</vt:lpstr>
      <vt:lpstr>Aunty Lils Dots</vt:lpstr>
      <vt:lpstr>Calibri</vt:lpstr>
      <vt:lpstr>Calibri Light</vt:lpstr>
      <vt:lpstr>CaliBrush</vt:lpstr>
      <vt:lpstr>Cheri</vt:lpstr>
      <vt:lpstr>Dimbo</vt:lpstr>
      <vt:lpstr>olivier</vt:lpstr>
      <vt:lpstr>Wednesday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2014-11-20T12:12:36Z</dcterms:created>
  <dcterms:modified xsi:type="dcterms:W3CDTF">2014-11-20T12:19:21Z</dcterms:modified>
</cp:coreProperties>
</file>